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43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0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3173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662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3842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75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8395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48729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884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580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176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1755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160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688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213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8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6847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E4EC6-81EC-4DFE-9E2C-F67AC65993AC}" type="datetimeFigureOut">
              <a:rPr lang="sl-SI" smtClean="0"/>
              <a:t>15. 04. 2020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79AB7-1586-4C57-9206-5EE65EA7AB7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7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E6481A9A-6EB7-4AEF-80B6-61DD487F8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1553593"/>
            <a:ext cx="10058400" cy="3568824"/>
          </a:xfrm>
        </p:spPr>
        <p:txBody>
          <a:bodyPr>
            <a:normAutofit/>
          </a:bodyPr>
          <a:lstStyle/>
          <a:p>
            <a:endParaRPr lang="sl-SI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razred </a:t>
            </a:r>
          </a:p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Teden</a:t>
            </a:r>
          </a:p>
          <a:p>
            <a:pPr algn="ctr"/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15. 4. 2020</a:t>
            </a:r>
          </a:p>
          <a:p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  <a:p>
            <a:endParaRPr lang="sl-SI" dirty="0">
              <a:solidFill>
                <a:schemeClr val="accent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3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52B4D9-C2B6-44CF-BDD6-421F4552D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ZOOM  </a:t>
            </a:r>
            <a:r>
              <a:rPr lang="sl-SI" dirty="0" err="1">
                <a:solidFill>
                  <a:srgbClr val="FF0000"/>
                </a:solidFill>
              </a:rPr>
              <a:t>sREČANJE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B19B2C-F726-4D87-A01C-71D912FBE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>
                <a:solidFill>
                  <a:srgbClr val="7030A0"/>
                </a:solidFill>
              </a:rPr>
              <a:t>Danes bomo izjemoma imeli virtualno srečanje ob 13. uri.</a:t>
            </a:r>
          </a:p>
          <a:p>
            <a:pPr marL="0" indent="0">
              <a:buNone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  <a:highlight>
                  <a:srgbClr val="FFFF00"/>
                </a:highlight>
              </a:rPr>
              <a:t>https://us04web.zoom.us/j/75740730715?pwd=R25pZENPNC8vN0JGU3ZqRGliTVVsZz09</a:t>
            </a:r>
          </a:p>
          <a:p>
            <a:pPr marL="0" indent="0">
              <a:buNone/>
            </a:pPr>
            <a:endParaRPr lang="sl-SI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  <a:highlight>
                  <a:srgbClr val="FFFF00"/>
                </a:highlight>
              </a:rPr>
              <a:t>Meeting ID: 757 4073 0715</a:t>
            </a:r>
          </a:p>
          <a:p>
            <a:pPr marL="0" indent="0">
              <a:buNone/>
            </a:pPr>
            <a:r>
              <a:rPr lang="sl-SI" dirty="0" err="1">
                <a:solidFill>
                  <a:srgbClr val="7030A0"/>
                </a:solidFill>
                <a:highlight>
                  <a:srgbClr val="FFFF00"/>
                </a:highlight>
              </a:rPr>
              <a:t>Password</a:t>
            </a:r>
            <a:r>
              <a:rPr lang="sl-SI" dirty="0">
                <a:solidFill>
                  <a:srgbClr val="7030A0"/>
                </a:solidFill>
                <a:highlight>
                  <a:srgbClr val="FFFF00"/>
                </a:highlight>
              </a:rPr>
              <a:t>: 5e0Pee</a:t>
            </a:r>
          </a:p>
          <a:p>
            <a:endParaRPr lang="sl-SI" dirty="0"/>
          </a:p>
          <a:p>
            <a:r>
              <a:rPr lang="sl-SI" dirty="0">
                <a:solidFill>
                  <a:srgbClr val="7030A0"/>
                </a:solidFill>
              </a:rPr>
              <a:t>Če se srečanja ne boš udeležil</a:t>
            </a:r>
            <a:r>
              <a:rPr lang="sl-SI">
                <a:solidFill>
                  <a:srgbClr val="7030A0"/>
                </a:solidFill>
              </a:rPr>
              <a:t>, prepiši </a:t>
            </a:r>
            <a:r>
              <a:rPr lang="sl-SI" dirty="0">
                <a:solidFill>
                  <a:srgbClr val="7030A0"/>
                </a:solidFill>
              </a:rPr>
              <a:t>snov z naslednjih diapozitivov.</a:t>
            </a:r>
          </a:p>
          <a:p>
            <a:pPr marL="0" indent="0">
              <a:buNone/>
            </a:pPr>
            <a:r>
              <a:rPr lang="sl-SI" dirty="0">
                <a:solidFill>
                  <a:srgbClr val="7030A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7855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F2C434-227A-44DF-A658-156F2B6AD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2672"/>
            <a:ext cx="10820400" cy="4816013"/>
          </a:xfrm>
        </p:spPr>
        <p:txBody>
          <a:bodyPr/>
          <a:lstStyle/>
          <a:p>
            <a:r>
              <a:rPr lang="sl-SI" sz="2400" dirty="0">
                <a:solidFill>
                  <a:srgbClr val="7030A0"/>
                </a:solidFill>
              </a:rPr>
              <a:t>Prepiši besede, ki jih vidiš na naslednjih dveh diapozitivih. Razdeli jih v tri skupine glede na spol samostalnika</a:t>
            </a:r>
            <a:r>
              <a:rPr lang="sl-SI" sz="2400" dirty="0"/>
              <a:t> </a:t>
            </a:r>
            <a:r>
              <a:rPr lang="sl-SI" sz="2400" b="1" dirty="0">
                <a:solidFill>
                  <a:srgbClr val="0070C0"/>
                </a:solidFill>
              </a:rPr>
              <a:t>(der    </a:t>
            </a:r>
            <a:r>
              <a:rPr lang="sl-SI" sz="2400" b="1" dirty="0">
                <a:solidFill>
                  <a:srgbClr val="FF0000"/>
                </a:solidFill>
              </a:rPr>
              <a:t>die   </a:t>
            </a:r>
            <a:r>
              <a:rPr lang="sl-SI" sz="2400" dirty="0"/>
              <a:t> </a:t>
            </a:r>
            <a:r>
              <a:rPr lang="sl-SI" sz="2400" b="1" dirty="0" err="1">
                <a:solidFill>
                  <a:srgbClr val="00B050"/>
                </a:solidFill>
              </a:rPr>
              <a:t>das</a:t>
            </a:r>
            <a:r>
              <a:rPr lang="sl-SI" sz="2400" b="1" dirty="0">
                <a:solidFill>
                  <a:srgbClr val="00B050"/>
                </a:solidFill>
              </a:rPr>
              <a:t>) </a:t>
            </a:r>
            <a:r>
              <a:rPr lang="sl-SI" sz="2400" dirty="0">
                <a:solidFill>
                  <a:srgbClr val="7030A0"/>
                </a:solidFill>
              </a:rPr>
              <a:t>in jih prevedi. Dopiši še besedo die </a:t>
            </a:r>
            <a:r>
              <a:rPr lang="sl-SI" sz="2400" dirty="0" err="1">
                <a:solidFill>
                  <a:srgbClr val="7030A0"/>
                </a:solidFill>
              </a:rPr>
              <a:t>Schultasche</a:t>
            </a:r>
            <a:r>
              <a:rPr lang="sl-SI" sz="2400" dirty="0">
                <a:solidFill>
                  <a:srgbClr val="7030A0"/>
                </a:solidFill>
              </a:rPr>
              <a:t> – šolska torba. Nato reši naloge na naslednjih diapozitivih.</a:t>
            </a:r>
          </a:p>
          <a:p>
            <a:pPr marL="0" indent="0">
              <a:buNone/>
            </a:pPr>
            <a:endParaRPr lang="sl-SI" sz="2400" dirty="0">
              <a:solidFill>
                <a:srgbClr val="7030A0"/>
              </a:solidFill>
            </a:endParaRPr>
          </a:p>
          <a:p>
            <a:r>
              <a:rPr lang="sl-SI" sz="2400" b="1" dirty="0">
                <a:solidFill>
                  <a:srgbClr val="FF0000"/>
                </a:solidFill>
              </a:rPr>
              <a:t>Ko boš naloge rešila, slikaj opravljeno nalogo in mi jo pošlji ali pa mi napiši rešitve po elektronski pošti.</a:t>
            </a:r>
          </a:p>
          <a:p>
            <a:pPr marL="0" indent="0">
              <a:buNone/>
            </a:pPr>
            <a:endParaRPr lang="sl-SI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7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>
            <a:extLst>
              <a:ext uri="{FF2B5EF4-FFF2-40B4-BE49-F238E27FC236}">
                <a16:creationId xmlns:a16="http://schemas.microsoft.com/office/drawing/2014/main" id="{AC988479-378D-45AA-B6F3-898E3D456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11193" r="-306" b="-11193"/>
          <a:stretch/>
        </p:blipFill>
        <p:spPr bwMode="auto">
          <a:xfrm>
            <a:off x="2225336" y="1935332"/>
            <a:ext cx="7741328" cy="499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23BC7BC6-7FB1-4607-995C-32E81246C02E}"/>
              </a:ext>
            </a:extLst>
          </p:cNvPr>
          <p:cNvSpPr txBox="1"/>
          <p:nvPr/>
        </p:nvSpPr>
        <p:spPr>
          <a:xfrm>
            <a:off x="4021584" y="754602"/>
            <a:ext cx="455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err="1">
                <a:solidFill>
                  <a:srgbClr val="FF0000"/>
                </a:solidFill>
              </a:rPr>
              <a:t>Lauras</a:t>
            </a:r>
            <a:r>
              <a:rPr lang="sl-SI" sz="3200" b="1" dirty="0">
                <a:solidFill>
                  <a:srgbClr val="FF0000"/>
                </a:solidFill>
              </a:rPr>
              <a:t> </a:t>
            </a:r>
            <a:r>
              <a:rPr lang="sl-SI" sz="3200" b="1" dirty="0" err="1">
                <a:solidFill>
                  <a:srgbClr val="FF0000"/>
                </a:solidFill>
              </a:rPr>
              <a:t>Schulsachen</a:t>
            </a:r>
            <a:endParaRPr lang="sl-SI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2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3">
            <a:extLst>
              <a:ext uri="{FF2B5EF4-FFF2-40B4-BE49-F238E27FC236}">
                <a16:creationId xmlns:a16="http://schemas.microsoft.com/office/drawing/2014/main" id="{84036C7E-D3D8-4D80-B490-19BC7C88F0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r="1225"/>
          <a:stretch/>
        </p:blipFill>
        <p:spPr bwMode="auto">
          <a:xfrm>
            <a:off x="1491449" y="1828799"/>
            <a:ext cx="8593584" cy="421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aven puščični povezovalnik 2">
            <a:extLst>
              <a:ext uri="{FF2B5EF4-FFF2-40B4-BE49-F238E27FC236}">
                <a16:creationId xmlns:a16="http://schemas.microsoft.com/office/drawing/2014/main" id="{DEE97E84-5BB9-4F25-9FAC-761F0DC40951}"/>
              </a:ext>
            </a:extLst>
          </p:cNvPr>
          <p:cNvCxnSpPr>
            <a:cxnSpLocks/>
          </p:cNvCxnSpPr>
          <p:nvPr/>
        </p:nvCxnSpPr>
        <p:spPr>
          <a:xfrm>
            <a:off x="3098307" y="3204839"/>
            <a:ext cx="941033" cy="77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8460A7D3-D9C5-45E0-B9A9-F1F656035729}"/>
              </a:ext>
            </a:extLst>
          </p:cNvPr>
          <p:cNvCxnSpPr>
            <a:cxnSpLocks/>
          </p:cNvCxnSpPr>
          <p:nvPr/>
        </p:nvCxnSpPr>
        <p:spPr>
          <a:xfrm>
            <a:off x="2787588" y="4048217"/>
            <a:ext cx="2237173" cy="71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A3AFEDA3-8A95-42C4-A21F-C39FE35A3C30}"/>
              </a:ext>
            </a:extLst>
          </p:cNvPr>
          <p:cNvCxnSpPr>
            <a:cxnSpLocks/>
          </p:cNvCxnSpPr>
          <p:nvPr/>
        </p:nvCxnSpPr>
        <p:spPr>
          <a:xfrm flipV="1">
            <a:off x="2938509" y="4500979"/>
            <a:ext cx="1420427" cy="41977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7C7632EC-0433-48FF-8B57-1EA771B7489A}"/>
              </a:ext>
            </a:extLst>
          </p:cNvPr>
          <p:cNvCxnSpPr>
            <a:cxnSpLocks/>
          </p:cNvCxnSpPr>
          <p:nvPr/>
        </p:nvCxnSpPr>
        <p:spPr>
          <a:xfrm flipH="1" flipV="1">
            <a:off x="6649376" y="3977197"/>
            <a:ext cx="1503286" cy="275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16F19552-B757-4DCF-A8AD-03F52FAF0EAE}"/>
              </a:ext>
            </a:extLst>
          </p:cNvPr>
          <p:cNvCxnSpPr>
            <a:cxnSpLocks/>
          </p:cNvCxnSpPr>
          <p:nvPr/>
        </p:nvCxnSpPr>
        <p:spPr>
          <a:xfrm flipV="1">
            <a:off x="4634144" y="4385569"/>
            <a:ext cx="656947" cy="1020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1707E445-1717-4343-8293-19A1A4F40F97}"/>
              </a:ext>
            </a:extLst>
          </p:cNvPr>
          <p:cNvCxnSpPr>
            <a:cxnSpLocks/>
          </p:cNvCxnSpPr>
          <p:nvPr/>
        </p:nvCxnSpPr>
        <p:spPr>
          <a:xfrm flipH="1" flipV="1">
            <a:off x="6178858" y="4500979"/>
            <a:ext cx="177554" cy="103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>
            <a:extLst>
              <a:ext uri="{FF2B5EF4-FFF2-40B4-BE49-F238E27FC236}">
                <a16:creationId xmlns:a16="http://schemas.microsoft.com/office/drawing/2014/main" id="{57B4043D-7E83-4D78-B582-0F7FD90F98F8}"/>
              </a:ext>
            </a:extLst>
          </p:cNvPr>
          <p:cNvCxnSpPr>
            <a:cxnSpLocks/>
          </p:cNvCxnSpPr>
          <p:nvPr/>
        </p:nvCxnSpPr>
        <p:spPr>
          <a:xfrm flipH="1" flipV="1">
            <a:off x="7004482" y="4385569"/>
            <a:ext cx="577048" cy="745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jeZBesedilom 26">
            <a:extLst>
              <a:ext uri="{FF2B5EF4-FFF2-40B4-BE49-F238E27FC236}">
                <a16:creationId xmlns:a16="http://schemas.microsoft.com/office/drawing/2014/main" id="{32F261C0-942A-48DA-AA56-2E7734667F72}"/>
              </a:ext>
            </a:extLst>
          </p:cNvPr>
          <p:cNvSpPr txBox="1"/>
          <p:nvPr/>
        </p:nvSpPr>
        <p:spPr>
          <a:xfrm>
            <a:off x="3195961" y="896645"/>
            <a:ext cx="4385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 err="1">
                <a:solidFill>
                  <a:srgbClr val="7030A0"/>
                </a:solidFill>
              </a:rPr>
              <a:t>Geris</a:t>
            </a:r>
            <a:r>
              <a:rPr lang="sl-SI" sz="2800" b="1" dirty="0">
                <a:solidFill>
                  <a:srgbClr val="7030A0"/>
                </a:solidFill>
              </a:rPr>
              <a:t> </a:t>
            </a:r>
            <a:r>
              <a:rPr lang="sl-SI" sz="2800" b="1" dirty="0" err="1">
                <a:solidFill>
                  <a:srgbClr val="7030A0"/>
                </a:solidFill>
              </a:rPr>
              <a:t>Schulsachen</a:t>
            </a:r>
            <a:endParaRPr lang="sl-SI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3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">
            <a:extLst>
              <a:ext uri="{FF2B5EF4-FFF2-40B4-BE49-F238E27FC236}">
                <a16:creationId xmlns:a16="http://schemas.microsoft.com/office/drawing/2014/main" id="{8528C109-6EE3-4539-A58A-0F0F5FEA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850" y="1238759"/>
            <a:ext cx="7551737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095FD038-BC98-4EF2-820D-ADB0D77F0FF8}"/>
              </a:ext>
            </a:extLst>
          </p:cNvPr>
          <p:cNvSpPr txBox="1"/>
          <p:nvPr/>
        </p:nvSpPr>
        <p:spPr>
          <a:xfrm>
            <a:off x="3657600" y="852256"/>
            <a:ext cx="6285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</a:rPr>
              <a:t>Poveži besede iz okvirčka s slikami</a:t>
            </a:r>
          </a:p>
        </p:txBody>
      </p:sp>
    </p:spTree>
    <p:extLst>
      <p:ext uri="{BB962C8B-B14F-4D97-AF65-F5344CB8AC3E}">
        <p14:creationId xmlns:p14="http://schemas.microsoft.com/office/powerpoint/2010/main" val="237418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FFFF793-1B0A-46FA-B0AA-EA1A1A35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56" y="0"/>
            <a:ext cx="5752730" cy="678315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721BE24-E7C6-46BF-9EB9-A591AD713326}"/>
              </a:ext>
            </a:extLst>
          </p:cNvPr>
          <p:cNvSpPr txBox="1"/>
          <p:nvPr/>
        </p:nvSpPr>
        <p:spPr>
          <a:xfrm>
            <a:off x="523783" y="2175029"/>
            <a:ext cx="2672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Najdi ustrezno besedo in jo poveži s sličico. (glej primer)</a:t>
            </a:r>
          </a:p>
        </p:txBody>
      </p:sp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DF78BF8C-D46E-4627-85BB-A9F21448B1AC}"/>
              </a:ext>
            </a:extLst>
          </p:cNvPr>
          <p:cNvCxnSpPr>
            <a:cxnSpLocks/>
          </p:cNvCxnSpPr>
          <p:nvPr/>
        </p:nvCxnSpPr>
        <p:spPr>
          <a:xfrm>
            <a:off x="4944862" y="1757778"/>
            <a:ext cx="949912" cy="643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45349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Sled pa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169</TotalTime>
  <Words>139</Words>
  <Application>Microsoft Office PowerPoint</Application>
  <PresentationFormat>Širokozaslonsko</PresentationFormat>
  <Paragraphs>21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Sled pare</vt:lpstr>
      <vt:lpstr>PowerPointova predstavitev</vt:lpstr>
      <vt:lpstr>ZOOM  sREČANJE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azupan64@outlook.com</dc:creator>
  <cp:lastModifiedBy>Ingrid Janezic</cp:lastModifiedBy>
  <cp:revision>25</cp:revision>
  <dcterms:created xsi:type="dcterms:W3CDTF">2020-03-28T23:32:00Z</dcterms:created>
  <dcterms:modified xsi:type="dcterms:W3CDTF">2020-04-15T12:37:19Z</dcterms:modified>
</cp:coreProperties>
</file>