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0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oformative.com/join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oformative.com/formatives/5eb3e63013cb6fc6023df13c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goformative.com/formatives/5eb27cf9e40dda0985e2ca5a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oformative.com/formatives/5eb40acd3333ed5378d3a07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69847" y="1298448"/>
            <a:ext cx="7847729" cy="3255264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8</a:t>
            </a:r>
            <a:r>
              <a:rPr lang="en-GB" dirty="0" smtClean="0"/>
              <a:t>. TEDEN – ANGLEŠČINA NAVODILA ZA DELO</a:t>
            </a:r>
            <a:br>
              <a:rPr lang="en-GB" dirty="0" smtClean="0"/>
            </a:br>
            <a:r>
              <a:rPr lang="en-GB" dirty="0" smtClean="0"/>
              <a:t>5. A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GB" dirty="0" smtClean="0"/>
              <a:t>(11.5. </a:t>
            </a:r>
            <a:r>
              <a:rPr lang="en-GB" smtClean="0"/>
              <a:t>– 15.5</a:t>
            </a:r>
            <a:r>
              <a:rPr lang="en-GB" dirty="0" smtClean="0"/>
              <a:t>.)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308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57349" y="836023"/>
            <a:ext cx="8532863" cy="5524435"/>
          </a:xfrm>
        </p:spPr>
        <p:txBody>
          <a:bodyPr>
            <a:noAutofit/>
          </a:bodyPr>
          <a:lstStyle/>
          <a:p>
            <a:pPr algn="ctr"/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b="1" dirty="0" err="1" smtClean="0"/>
              <a:t>Vsi</a:t>
            </a:r>
            <a:r>
              <a:rPr lang="en-GB" sz="3200" b="1" dirty="0" smtClean="0"/>
              <a:t>, </a:t>
            </a:r>
            <a:r>
              <a:rPr lang="en-GB" sz="3200" b="1" dirty="0" err="1" smtClean="0"/>
              <a:t>ki</a:t>
            </a:r>
            <a:r>
              <a:rPr lang="en-GB" sz="3200" b="1" dirty="0" smtClean="0"/>
              <a:t> se </a:t>
            </a:r>
            <a:r>
              <a:rPr lang="en-GB" sz="3200" b="1" dirty="0" err="1" smtClean="0"/>
              <a:t>še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niste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prijavili</a:t>
            </a:r>
            <a:r>
              <a:rPr lang="en-GB" sz="3200" b="1" dirty="0" smtClean="0"/>
              <a:t> v program </a:t>
            </a:r>
            <a:r>
              <a:rPr lang="en-GB" sz="3200" b="1" dirty="0" err="1" smtClean="0"/>
              <a:t>GoFormative</a:t>
            </a:r>
            <a:r>
              <a:rPr lang="en-GB" sz="3200" b="1" dirty="0" smtClean="0"/>
              <a:t>, vas </a:t>
            </a:r>
            <a:r>
              <a:rPr lang="en-GB" sz="3200" b="1" dirty="0" err="1" smtClean="0"/>
              <a:t>prosim</a:t>
            </a:r>
            <a:r>
              <a:rPr lang="en-GB" sz="3200" b="1" dirty="0" smtClean="0"/>
              <a:t>, da to </a:t>
            </a:r>
            <a:r>
              <a:rPr lang="en-GB" sz="3200" b="1" dirty="0" err="1" smtClean="0"/>
              <a:t>storite</a:t>
            </a:r>
            <a:r>
              <a:rPr lang="en-GB" sz="3200" b="1" dirty="0" smtClean="0"/>
              <a:t>. 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dirty="0">
                <a:solidFill>
                  <a:srgbClr val="0070C0"/>
                </a:solidFill>
              </a:rPr>
              <a:t/>
            </a:r>
            <a:br>
              <a:rPr lang="en-GB" sz="3200" dirty="0">
                <a:solidFill>
                  <a:srgbClr val="0070C0"/>
                </a:solidFill>
              </a:rPr>
            </a:br>
            <a:r>
              <a:rPr lang="en-GB" sz="3200" dirty="0" smtClean="0">
                <a:hlinkClick r:id="rId2"/>
              </a:rPr>
              <a:t>https</a:t>
            </a:r>
            <a:r>
              <a:rPr lang="en-GB" sz="3200" dirty="0">
                <a:hlinkClick r:id="rId2"/>
              </a:rPr>
              <a:t>://goformative.com/join 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 err="1">
                <a:solidFill>
                  <a:srgbClr val="FFC000"/>
                </a:solidFill>
              </a:rPr>
              <a:t>koda</a:t>
            </a:r>
            <a:r>
              <a:rPr lang="en-GB" sz="3200" dirty="0">
                <a:solidFill>
                  <a:srgbClr val="FFC000"/>
                </a:solidFill>
              </a:rPr>
              <a:t>: </a:t>
            </a:r>
            <a:r>
              <a:rPr lang="en-GB" sz="3200" b="1" dirty="0" smtClean="0">
                <a:solidFill>
                  <a:srgbClr val="FFC000"/>
                </a:solidFill>
              </a:rPr>
              <a:t>XMB5D3</a:t>
            </a:r>
            <a:br>
              <a:rPr lang="en-GB" sz="3200" b="1" dirty="0" smtClean="0">
                <a:solidFill>
                  <a:srgbClr val="FFC000"/>
                </a:solidFill>
              </a:rPr>
            </a:br>
            <a:r>
              <a:rPr lang="en-GB" sz="3200" b="1" dirty="0" smtClean="0">
                <a:solidFill>
                  <a:srgbClr val="FFC000"/>
                </a:solidFill>
              </a:rPr>
              <a:t/>
            </a:r>
            <a:br>
              <a:rPr lang="en-GB" sz="3200" b="1" dirty="0" smtClean="0">
                <a:solidFill>
                  <a:srgbClr val="FFC000"/>
                </a:solidFill>
              </a:rPr>
            </a:br>
            <a:r>
              <a:rPr lang="en-GB" sz="3200" b="1" dirty="0" err="1">
                <a:solidFill>
                  <a:srgbClr val="FF0000"/>
                </a:solidFill>
              </a:rPr>
              <a:t>Vsi</a:t>
            </a:r>
            <a:r>
              <a:rPr lang="en-GB" sz="3200" b="1" dirty="0">
                <a:solidFill>
                  <a:srgbClr val="FF0000"/>
                </a:solidFill>
              </a:rPr>
              <a:t> </a:t>
            </a:r>
            <a:r>
              <a:rPr lang="en-GB" sz="3200" b="1" dirty="0" err="1">
                <a:solidFill>
                  <a:srgbClr val="FF0000"/>
                </a:solidFill>
              </a:rPr>
              <a:t>ostali</a:t>
            </a:r>
            <a:r>
              <a:rPr lang="en-GB" sz="3200" b="1" dirty="0">
                <a:solidFill>
                  <a:srgbClr val="FF0000"/>
                </a:solidFill>
              </a:rPr>
              <a:t> </a:t>
            </a:r>
            <a:r>
              <a:rPr lang="en-GB" sz="3200" b="1" dirty="0" err="1">
                <a:solidFill>
                  <a:srgbClr val="FF0000"/>
                </a:solidFill>
              </a:rPr>
              <a:t>dostopate</a:t>
            </a:r>
            <a:r>
              <a:rPr lang="en-GB" sz="3200" b="1" dirty="0">
                <a:solidFill>
                  <a:srgbClr val="FF0000"/>
                </a:solidFill>
              </a:rPr>
              <a:t> z </a:t>
            </a:r>
            <a:r>
              <a:rPr lang="en-GB" sz="3200" b="1" dirty="0" err="1">
                <a:solidFill>
                  <a:srgbClr val="FF0000"/>
                </a:solidFill>
              </a:rPr>
              <a:t>že</a:t>
            </a:r>
            <a:r>
              <a:rPr lang="en-GB" sz="3200" b="1" dirty="0">
                <a:solidFill>
                  <a:srgbClr val="FF0000"/>
                </a:solidFill>
              </a:rPr>
              <a:t> </a:t>
            </a:r>
            <a:r>
              <a:rPr lang="en-GB" sz="3200" b="1" dirty="0" err="1">
                <a:solidFill>
                  <a:srgbClr val="FF0000"/>
                </a:solidFill>
              </a:rPr>
              <a:t>ustvarjenim</a:t>
            </a:r>
            <a:r>
              <a:rPr lang="en-GB" sz="3200" b="1" dirty="0">
                <a:solidFill>
                  <a:srgbClr val="FF0000"/>
                </a:solidFill>
              </a:rPr>
              <a:t> </a:t>
            </a:r>
            <a:r>
              <a:rPr lang="en-GB" sz="3200" b="1" dirty="0" err="1">
                <a:solidFill>
                  <a:srgbClr val="FF0000"/>
                </a:solidFill>
              </a:rPr>
              <a:t>uporabniškim</a:t>
            </a:r>
            <a:r>
              <a:rPr lang="en-GB" sz="3200" b="1" dirty="0">
                <a:solidFill>
                  <a:srgbClr val="FF0000"/>
                </a:solidFill>
              </a:rPr>
              <a:t> </a:t>
            </a:r>
            <a:r>
              <a:rPr lang="en-GB" sz="3200" b="1" dirty="0" err="1">
                <a:solidFill>
                  <a:srgbClr val="FF0000"/>
                </a:solidFill>
              </a:rPr>
              <a:t>imenom</a:t>
            </a:r>
            <a:r>
              <a:rPr lang="en-GB" sz="3200" b="1" dirty="0">
                <a:solidFill>
                  <a:srgbClr val="FF0000"/>
                </a:solidFill>
              </a:rPr>
              <a:t> in </a:t>
            </a:r>
            <a:r>
              <a:rPr lang="en-GB" sz="3200" b="1" dirty="0" err="1">
                <a:solidFill>
                  <a:srgbClr val="FF0000"/>
                </a:solidFill>
              </a:rPr>
              <a:t>geslom</a:t>
            </a:r>
            <a:r>
              <a:rPr lang="en-GB" sz="3200" b="1" smtClean="0">
                <a:solidFill>
                  <a:srgbClr val="FF0000"/>
                </a:solidFill>
              </a:rPr>
              <a:t>.</a:t>
            </a:r>
            <a:br>
              <a:rPr lang="en-GB" sz="3200" b="1" smtClean="0">
                <a:solidFill>
                  <a:srgbClr val="FF0000"/>
                </a:solidFill>
              </a:rPr>
            </a:br>
            <a:r>
              <a:rPr lang="en-GB" sz="3200" b="1" dirty="0" smtClean="0">
                <a:solidFill>
                  <a:srgbClr val="FFC000"/>
                </a:solidFill>
              </a:rPr>
              <a:t/>
            </a:r>
            <a:br>
              <a:rPr lang="en-GB" sz="3200" b="1" dirty="0" smtClean="0">
                <a:solidFill>
                  <a:srgbClr val="FFC000"/>
                </a:solidFill>
              </a:rPr>
            </a:br>
            <a:r>
              <a:rPr lang="en-GB" sz="2800" b="1" dirty="0" err="1">
                <a:solidFill>
                  <a:schemeClr val="tx1"/>
                </a:solidFill>
              </a:rPr>
              <a:t>Prosim</a:t>
            </a:r>
            <a:r>
              <a:rPr lang="en-GB" sz="2800" b="1" dirty="0">
                <a:solidFill>
                  <a:schemeClr val="tx1"/>
                </a:solidFill>
              </a:rPr>
              <a:t>, </a:t>
            </a:r>
            <a:r>
              <a:rPr lang="en-GB" sz="2800" b="1" dirty="0" err="1">
                <a:solidFill>
                  <a:schemeClr val="tx1"/>
                </a:solidFill>
              </a:rPr>
              <a:t>prijavite</a:t>
            </a:r>
            <a:r>
              <a:rPr lang="en-GB" sz="2800" b="1" dirty="0">
                <a:solidFill>
                  <a:schemeClr val="tx1"/>
                </a:solidFill>
              </a:rPr>
              <a:t> se s </a:t>
            </a:r>
            <a:r>
              <a:rPr lang="en-GB" sz="2800" b="1" dirty="0" err="1">
                <a:solidFill>
                  <a:schemeClr val="tx1"/>
                </a:solidFill>
              </a:rPr>
              <a:t>svojim</a:t>
            </a:r>
            <a:r>
              <a:rPr lang="en-GB" sz="2800" b="1" dirty="0">
                <a:solidFill>
                  <a:schemeClr val="tx1"/>
                </a:solidFill>
              </a:rPr>
              <a:t> IMENOM in PRIIMKOM (</a:t>
            </a:r>
            <a:r>
              <a:rPr lang="en-GB" sz="2800" b="1" u="sng" dirty="0">
                <a:solidFill>
                  <a:srgbClr val="FF0000"/>
                </a:solidFill>
              </a:rPr>
              <a:t>ne </a:t>
            </a:r>
            <a:r>
              <a:rPr lang="en-GB" sz="2800" b="1" u="sng" dirty="0" err="1">
                <a:solidFill>
                  <a:srgbClr val="FF0000"/>
                </a:solidFill>
              </a:rPr>
              <a:t>uporabljajte</a:t>
            </a:r>
            <a:r>
              <a:rPr lang="en-GB" sz="2800" b="1" u="sng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chemeClr val="tx1"/>
                </a:solidFill>
              </a:rPr>
              <a:t>vzdevkov</a:t>
            </a:r>
            <a:r>
              <a:rPr lang="en-GB" sz="2800" b="1" dirty="0">
                <a:solidFill>
                  <a:schemeClr val="tx1"/>
                </a:solidFill>
              </a:rPr>
              <a:t> in </a:t>
            </a:r>
            <a:r>
              <a:rPr lang="en-GB" sz="2800" b="1" dirty="0" err="1">
                <a:solidFill>
                  <a:schemeClr val="tx1"/>
                </a:solidFill>
              </a:rPr>
              <a:t>izmišljenih</a:t>
            </a:r>
            <a:r>
              <a:rPr lang="en-GB" sz="2800" b="1" dirty="0">
                <a:solidFill>
                  <a:schemeClr val="tx1"/>
                </a:solidFill>
              </a:rPr>
              <a:t> </a:t>
            </a:r>
            <a:r>
              <a:rPr lang="en-GB" sz="2800" b="1" dirty="0" err="1">
                <a:solidFill>
                  <a:schemeClr val="tx1"/>
                </a:solidFill>
              </a:rPr>
              <a:t>imen</a:t>
            </a:r>
            <a:r>
              <a:rPr lang="en-GB" sz="2800" b="1" dirty="0" smtClean="0">
                <a:solidFill>
                  <a:schemeClr val="tx1"/>
                </a:solidFill>
              </a:rPr>
              <a:t>).</a:t>
            </a:r>
            <a:r>
              <a:rPr lang="en-GB" sz="4000" b="1" dirty="0">
                <a:solidFill>
                  <a:schemeClr val="tx1"/>
                </a:solidFill>
              </a:rPr>
              <a:t/>
            </a:r>
            <a:br>
              <a:rPr lang="en-GB" sz="4000" b="1" dirty="0">
                <a:solidFill>
                  <a:schemeClr val="tx1"/>
                </a:solidFill>
              </a:rPr>
            </a:br>
            <a:endParaRPr lang="en-GB" sz="48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 flipV="1">
            <a:off x="1100015" y="5584646"/>
            <a:ext cx="7315200" cy="157248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017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 </a:t>
            </a:r>
            <a:r>
              <a:rPr lang="en-GB" dirty="0" err="1" smtClean="0"/>
              <a:t>ura</a:t>
            </a:r>
            <a:endParaRPr lang="en-GB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endParaRPr lang="en-GB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ravokotnik 4"/>
          <p:cNvSpPr/>
          <p:nvPr/>
        </p:nvSpPr>
        <p:spPr>
          <a:xfrm>
            <a:off x="3971109" y="1349827"/>
            <a:ext cx="77419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Naloge za ta teden najdeš na Goformative</a:t>
            </a:r>
            <a:r>
              <a:rPr lang="pl-PL" dirty="0" smtClean="0"/>
              <a:t>: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>
                <a:hlinkClick r:id="rId2"/>
              </a:rPr>
              <a:t>https://goformative.com/formatives/5eb3e63013cb6fc6023df13c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193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 </a:t>
            </a:r>
            <a:r>
              <a:rPr lang="en-GB" dirty="0" err="1" smtClean="0"/>
              <a:t>ura</a:t>
            </a:r>
            <a:endParaRPr lang="en-GB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200" dirty="0" smtClean="0">
                <a:solidFill>
                  <a:srgbClr val="0070C0"/>
                </a:solidFill>
              </a:rPr>
              <a:t> </a:t>
            </a:r>
            <a:endParaRPr lang="en-GB" sz="24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ravokotnik 4"/>
          <p:cNvSpPr/>
          <p:nvPr/>
        </p:nvSpPr>
        <p:spPr>
          <a:xfrm>
            <a:off x="3683726" y="1036320"/>
            <a:ext cx="685364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Naloge za ta teden najdeš na Goformative</a:t>
            </a:r>
            <a:r>
              <a:rPr lang="pl-PL" dirty="0" smtClean="0"/>
              <a:t>: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>
                <a:hlinkClick r:id="rId2"/>
              </a:rPr>
              <a:t>https://goformative.com/formatives/5eb27cf9e40dda0985e2ca5a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62468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3. </a:t>
            </a:r>
            <a:r>
              <a:rPr lang="en-GB" dirty="0" err="1" smtClean="0"/>
              <a:t>ura</a:t>
            </a:r>
            <a:endParaRPr lang="en-GB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dirty="0" smtClean="0"/>
              <a:t> </a:t>
            </a:r>
            <a:endParaRPr lang="en-GB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>
                <a:hlinkClick r:id="rId2"/>
              </a:rPr>
              <a:t>https://goformative.com/formatives/5eb40acd3333ed5378d3a07a</a:t>
            </a:r>
            <a:endParaRPr lang="en-GB" dirty="0"/>
          </a:p>
        </p:txBody>
      </p:sp>
      <p:sp>
        <p:nvSpPr>
          <p:cNvPr id="4" name="Pravokotnik 3"/>
          <p:cNvSpPr/>
          <p:nvPr/>
        </p:nvSpPr>
        <p:spPr>
          <a:xfrm>
            <a:off x="3975579" y="3244334"/>
            <a:ext cx="65879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Naloge za ta teden najdeš na Goformative:</a:t>
            </a:r>
          </a:p>
        </p:txBody>
      </p:sp>
    </p:spTree>
    <p:extLst>
      <p:ext uri="{BB962C8B-B14F-4D97-AF65-F5344CB8AC3E}">
        <p14:creationId xmlns:p14="http://schemas.microsoft.com/office/powerpoint/2010/main" val="210784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kvir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TM03457475[[fn=Okvir]]</Template>
  <TotalTime>13</TotalTime>
  <Words>59</Words>
  <Application>Microsoft Office PowerPoint</Application>
  <PresentationFormat>Širokozaslonsko</PresentationFormat>
  <Paragraphs>34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8" baseType="lpstr">
      <vt:lpstr>Corbel</vt:lpstr>
      <vt:lpstr>Wingdings 2</vt:lpstr>
      <vt:lpstr>Okvir</vt:lpstr>
      <vt:lpstr>8. TEDEN – ANGLEŠČINA NAVODILA ZA DELO 5. A </vt:lpstr>
      <vt:lpstr>     Vsi, ki se še niste prijavili v program GoFormative, vas prosim, da to storite.   https://goformative.com/join   koda: XMB5D3  Vsi ostali dostopate z že ustvarjenim uporabniškim imenom in geslom.  Prosim, prijavite se s svojim IMENOM in PRIIMKOM (ne uporabljajte vzdevkov in izmišljenih imen). </vt:lpstr>
      <vt:lpstr>1. ura</vt:lpstr>
      <vt:lpstr>2. ura</vt:lpstr>
      <vt:lpstr>3. ura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TEDEN – ANGLEŠČINA NAVODILA ZA DELO 5. A</dc:title>
  <dc:creator>Lane</dc:creator>
  <cp:lastModifiedBy>Računalničar</cp:lastModifiedBy>
  <cp:revision>7</cp:revision>
  <dcterms:created xsi:type="dcterms:W3CDTF">2020-04-24T06:35:24Z</dcterms:created>
  <dcterms:modified xsi:type="dcterms:W3CDTF">2020-05-09T13:56:32Z</dcterms:modified>
</cp:coreProperties>
</file>