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55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313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897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2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2704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763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22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5661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478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862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989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073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94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793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393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27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795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D59A75-354B-42AA-8F3D-C1954092ADDC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8F9DE0-AF80-4DF0-9057-E06BD22679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70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nteraktivne-vaje.si/02_osnova/predmeti_meni/anglescina_meni_4_5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mailto:andzup.giveme5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3HZ_YxiIV8A" TargetMode="External"/><Relationship Id="rId3" Type="http://schemas.openxmlformats.org/officeDocument/2006/relationships/hyperlink" Target="https://learnenglishkids.britishcouncil.org/short-stories" TargetMode="External"/><Relationship Id="rId7" Type="http://schemas.openxmlformats.org/officeDocument/2006/relationships/hyperlink" Target="https://www.youtube.com/watch?v=rMTiYBD3uKQ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tPdeUnu5UI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youtube.com/watch?v=hlV_ddc_KpU" TargetMode="External"/><Relationship Id="rId10" Type="http://schemas.openxmlformats.org/officeDocument/2006/relationships/hyperlink" Target="https://www.youtube.com/watch?v=EexXu1UhLMY" TargetMode="External"/><Relationship Id="rId4" Type="http://schemas.openxmlformats.org/officeDocument/2006/relationships/hyperlink" Target="https://www.youtube.com/watch?v=ZdzzNzLARkk" TargetMode="External"/><Relationship Id="rId9" Type="http://schemas.openxmlformats.org/officeDocument/2006/relationships/hyperlink" Target="https://www.youtube.com/watch?v=3ynqL-Xlr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65883" y="234779"/>
            <a:ext cx="11108725" cy="852616"/>
          </a:xfrm>
        </p:spPr>
        <p:txBody>
          <a:bodyPr>
            <a:noAutofit/>
          </a:bodyPr>
          <a:lstStyle/>
          <a:p>
            <a:r>
              <a:rPr lang="sl-SI" sz="48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sl-SI" sz="48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4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sl-SI" sz="4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32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Ponavljanje in utrjevanje znanja</a:t>
            </a:r>
            <a:br>
              <a:rPr lang="sl-SI" sz="32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32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TJA (od 6. do 10. 4. 2020)</a:t>
            </a:r>
            <a:endParaRPr lang="sl-SI" sz="3200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48495" y="1339836"/>
            <a:ext cx="11343503" cy="11409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Učenec </a:t>
            </a:r>
            <a:r>
              <a:rPr lang="sl-SI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naj še naprej </a:t>
            </a:r>
            <a:r>
              <a:rPr lang="sl-SI" sz="1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utrjuje 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znanje </a:t>
            </a:r>
            <a:r>
              <a:rPr lang="sl-SI" sz="1400" b="1" dirty="0">
                <a:latin typeface="Verdana" panose="020B0604030504040204" pitchFamily="34" charset="0"/>
                <a:ea typeface="Verdana" panose="020B0604030504040204" pitchFamily="34" charset="0"/>
              </a:rPr>
              <a:t>preko poučnih </a:t>
            </a:r>
            <a:r>
              <a:rPr lang="sl-SI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iger</a:t>
            </a:r>
          </a:p>
          <a:p>
            <a:pPr algn="just"/>
            <a:r>
              <a:rPr lang="sl-S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</a:t>
            </a:r>
            <a:r>
              <a:rPr lang="sl-SI" sz="1400" u="sng" dirty="0" smtClean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interaktivne-vaje.si/02_osnova/predmeti_meni/anglescina_meni_4_5.html</a:t>
            </a:r>
            <a:r>
              <a:rPr lang="sl-S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dirty="0">
                <a:latin typeface="Verdana" panose="020B0604030504040204" pitchFamily="34" charset="0"/>
                <a:ea typeface="Verdana" panose="020B0604030504040204" pitchFamily="34" charset="0"/>
              </a:rPr>
              <a:t>- NAJPREJ IZBIRA IGRE – </a:t>
            </a:r>
            <a:r>
              <a:rPr lang="sl-SI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UTRJuje</a:t>
            </a:r>
            <a:r>
              <a:rPr lang="sl-S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BESEDe</a:t>
            </a:r>
            <a:r>
              <a:rPr lang="sl-S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dirty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sl-SI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KRATKe</a:t>
            </a:r>
            <a:r>
              <a:rPr lang="sl-SI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dirty="0">
                <a:latin typeface="Verdana" panose="020B0604030504040204" pitchFamily="34" charset="0"/>
                <a:ea typeface="Verdana" panose="020B0604030504040204" pitchFamily="34" charset="0"/>
              </a:rPr>
              <a:t>POVEDI PO OBRAVNAVANIH TEMAH: </a:t>
            </a:r>
            <a:r>
              <a:rPr lang="sl-SI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Animals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Food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drink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Free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time,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Days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Body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1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Numbers</a:t>
            </a:r>
            <a:r>
              <a:rPr lang="sl-SI" sz="1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1–20, OSTALO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(he, </a:t>
            </a:r>
            <a:r>
              <a:rPr lang="sl-SI" sz="1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she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a, </a:t>
            </a:r>
            <a:r>
              <a:rPr lang="sl-SI" sz="1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1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word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order</a:t>
            </a:r>
            <a:r>
              <a:rPr lang="sl-SI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  <a:r>
              <a:rPr lang="sl-SI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ČE </a:t>
            </a:r>
            <a:r>
              <a:rPr lang="sl-SI" sz="1400" b="1" dirty="0"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sl-SI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 SEDAJ že </a:t>
            </a:r>
            <a:r>
              <a:rPr lang="sl-SI" sz="1400" b="1" dirty="0">
                <a:latin typeface="Verdana" panose="020B0604030504040204" pitchFamily="34" charset="0"/>
                <a:ea typeface="Verdana" panose="020B0604030504040204" pitchFamily="34" charset="0"/>
              </a:rPr>
              <a:t>vse dobro </a:t>
            </a:r>
            <a:r>
              <a:rPr lang="sl-SI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zna, lahko VADI </a:t>
            </a:r>
            <a:r>
              <a:rPr lang="sl-SI" sz="1400" b="1" dirty="0">
                <a:latin typeface="Verdana" panose="020B0604030504040204" pitchFamily="34" charset="0"/>
                <a:ea typeface="Verdana" panose="020B0604030504040204" pitchFamily="34" charset="0"/>
              </a:rPr>
              <a:t>še druge teme.</a:t>
            </a:r>
            <a:endParaRPr lang="sl-SI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5" name="Slika 2" descr="Gamer Emoji Emoticon stock vector. Illustration of emoji - 623815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22"/>
          <a:stretch>
            <a:fillRect/>
          </a:stretch>
        </p:blipFill>
        <p:spPr bwMode="auto">
          <a:xfrm>
            <a:off x="0" y="1543485"/>
            <a:ext cx="748615" cy="90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564290" y="2733195"/>
            <a:ext cx="116277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V naslednjih 14 dneh</a:t>
            </a:r>
            <a:r>
              <a:rPr lang="sl-SI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učenec posname svoj govorni nastop</a:t>
            </a:r>
            <a:r>
              <a:rPr lang="sl-SI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Opis živali – lahko samo zvok ali pa video s telefonom, tablico ... </a:t>
            </a:r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Posnetek bo namenjen </a:t>
            </a:r>
            <a:r>
              <a:rPr lang="sl-SI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Preverjanju znanja. </a:t>
            </a:r>
            <a:r>
              <a:rPr lang="sl-SI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Zvočni zapis ali video mi prosim posredujte na </a:t>
            </a:r>
            <a:r>
              <a:rPr lang="sl-SI" sz="1600" u="sng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andzup.giveme5@gmail.com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18. 4. 2020.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Wetransfer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je preprost za uporabo ali npr. Google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Drive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. Če ne bo šlo, vam lahko pomagam na daljavo preko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eAsistenta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 Komunikacija, Google </a:t>
            </a:r>
            <a:r>
              <a:rPr lang="sl-SI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Hangouts</a:t>
            </a:r>
            <a:r>
              <a:rPr lang="sl-SI" sz="1600" dirty="0">
                <a:latin typeface="Verdana" panose="020B0604030504040204" pitchFamily="34" charset="0"/>
                <a:ea typeface="Verdana" panose="020B0604030504040204" pitchFamily="34" charset="0"/>
              </a:rPr>
              <a:t>, e-pošte ipd. Predstavitev lahko učenec izpelje tudi v živo preko videokonference – po dogovoru. </a:t>
            </a:r>
            <a:endParaRPr lang="sl-SI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sl-SI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sl-SI" sz="16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sl-SI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 </a:t>
            </a:r>
            <a:r>
              <a:rPr lang="sl-SI" sz="16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gmailu</a:t>
            </a:r>
            <a:r>
              <a:rPr lang="sl-SI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Google </a:t>
            </a:r>
            <a:r>
              <a:rPr lang="sl-SI" sz="16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Hangouts</a:t>
            </a:r>
            <a:r>
              <a:rPr lang="sl-SI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ali </a:t>
            </a:r>
            <a:r>
              <a:rPr lang="sl-SI" sz="1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sl-SI" sz="16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adlet</a:t>
            </a:r>
            <a:r>
              <a:rPr lang="sl-SI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-u LAHKO PIŠE SPROTNE KOMENTARJE, KAKO MU GRE UČENJE DOMA IN ČE PRI ČEM POTREBUJE POMOČ.</a:t>
            </a:r>
          </a:p>
          <a:p>
            <a:pPr algn="just"/>
            <a:endParaRPr 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Slika 8" descr="Studio Microphone Flat Vector Icon Isolated Recording Studio ...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7" t="29974" r="36158" b="29506"/>
          <a:stretch/>
        </p:blipFill>
        <p:spPr bwMode="auto">
          <a:xfrm>
            <a:off x="0" y="3274541"/>
            <a:ext cx="613718" cy="9190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9577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553647"/>
            <a:ext cx="3472248" cy="2277505"/>
          </a:xfrm>
        </p:spPr>
        <p:txBody>
          <a:bodyPr>
            <a:normAutofit/>
          </a:bodyPr>
          <a:lstStyle/>
          <a:p>
            <a:r>
              <a:rPr lang="sl-SI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Exercise</a:t>
            </a:r>
            <a: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(Vaja)</a:t>
            </a:r>
            <a:b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</a:t>
            </a:r>
            <a:r>
              <a:rPr lang="sl-SI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Write</a:t>
            </a:r>
            <a:r>
              <a:rPr lang="sl-SI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sl-SI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5118647"/>
              </p:ext>
            </p:extLst>
          </p:nvPr>
        </p:nvGraphicFramePr>
        <p:xfrm>
          <a:off x="444844" y="2831152"/>
          <a:ext cx="8699156" cy="411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397">
                  <a:extLst>
                    <a:ext uri="{9D8B030D-6E8A-4147-A177-3AD203B41FA5}">
                      <a16:colId xmlns:a16="http://schemas.microsoft.com/office/drawing/2014/main" val="748231267"/>
                    </a:ext>
                  </a:extLst>
                </a:gridCol>
                <a:gridCol w="5189759">
                  <a:extLst>
                    <a:ext uri="{9D8B030D-6E8A-4147-A177-3AD203B41FA5}">
                      <a16:colId xmlns:a16="http://schemas.microsoft.com/office/drawing/2014/main" val="1558499882"/>
                    </a:ext>
                  </a:extLst>
                </a:gridCol>
              </a:tblGrid>
              <a:tr h="1175510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on), 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SHE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ona),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(ono – npr. za stvari, živali) 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</a:t>
                      </a:r>
                      <a:r>
                        <a:rPr lang="sl-SI" sz="1400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endParaRPr lang="sl-SI" sz="1400" dirty="0">
                        <a:solidFill>
                          <a:srgbClr val="FFC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</a:t>
                      </a:r>
                      <a:r>
                        <a:rPr lang="sl-SI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(jaz), </a:t>
                      </a: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(ti), </a:t>
                      </a: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</a:t>
                      </a:r>
                      <a:r>
                        <a:rPr lang="sl-SI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(mi), </a:t>
                      </a: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THEY </a:t>
                      </a:r>
                      <a:r>
                        <a:rPr lang="sl-SI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(oni) </a:t>
                      </a:r>
                      <a:r>
                        <a:rPr lang="sl-SI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  </a:t>
                      </a:r>
                      <a:r>
                        <a:rPr lang="sl-SI" sz="1400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endParaRPr lang="sl-SI" sz="1400" dirty="0">
                        <a:solidFill>
                          <a:srgbClr val="92D05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80202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u="sng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 _</a:t>
                      </a:r>
                      <a:r>
                        <a:rPr lang="sl-SI" sz="1400" u="sng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brown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hair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Chinese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people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b="1" u="sng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b="1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 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b="1" u="sng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small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eyes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542430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Robert ___ ___ a white T-Shirt.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___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beautiful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dress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798995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____ _____ 2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uncles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 Holland.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Mr and Mrs Jones _____ _____ a new car.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34453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That house ____ ____ an attic.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Isabel _____ ____ 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good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job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67977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Kim and Jim _____ ____ 2 sons.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They ____ ____ a flat in London.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363799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 parents ____ ___ a jeep.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mother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____ ___ 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nice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watch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889540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 ____ ____ big green eyes.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 sister and I ____ _____ a lot of toys.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280498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 ___ ___ a long tail.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This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hotel ___ _____ 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swimming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pool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263850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90209"/>
              </p:ext>
            </p:extLst>
          </p:nvPr>
        </p:nvGraphicFramePr>
        <p:xfrm>
          <a:off x="3472248" y="0"/>
          <a:ext cx="8600303" cy="2831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925">
                  <a:extLst>
                    <a:ext uri="{9D8B030D-6E8A-4147-A177-3AD203B41FA5}">
                      <a16:colId xmlns:a16="http://schemas.microsoft.com/office/drawing/2014/main" val="1612143371"/>
                    </a:ext>
                  </a:extLst>
                </a:gridCol>
                <a:gridCol w="3892378">
                  <a:extLst>
                    <a:ext uri="{9D8B030D-6E8A-4147-A177-3AD203B41FA5}">
                      <a16:colId xmlns:a16="http://schemas.microsoft.com/office/drawing/2014/main" val="3082977218"/>
                    </a:ext>
                  </a:extLst>
                </a:gridCol>
              </a:tblGrid>
              <a:tr h="39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QUESTIONS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ANSWERS</a:t>
                      </a:r>
                      <a:endParaRPr lang="sl-SI" sz="1400" dirty="0"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275573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What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colour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is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your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favourite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T-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Shirt</a:t>
                      </a: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  <a:endParaRPr lang="sl-SI" sz="14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  ___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blue</a:t>
                      </a: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346255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like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broccoli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  <a:endParaRPr lang="sl-SI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Yes, ___ ___.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017304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your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dad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tall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___   ___./No, ___  ______.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7086855"/>
                  </a:ext>
                </a:extLst>
              </a:tr>
              <a:tr h="54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What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do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like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lunch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like c_ _ _ _ _n, p_ _ _ toes, _ _sh, a_ _le juice.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070709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like pizza?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 I ____  ____.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419457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 cow a wild animal?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 it ___ ____.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348331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Where do potatoes grow?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T_ _y g_o_ in the ______.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510239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W_ _ _e do pears grow?</a:t>
                      </a:r>
                      <a:endParaRPr lang="sl-SI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They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 _ on _______.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802933"/>
                  </a:ext>
                </a:extLst>
              </a:tr>
            </a:tbl>
          </a:graphicData>
        </a:graphic>
      </p:graphicFrame>
      <p:pic>
        <p:nvPicPr>
          <p:cNvPr id="6" name="Slika 5" descr="Smiley trying out a new pen to write inspirational words or quote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535" y="1415576"/>
            <a:ext cx="784654" cy="834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2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12004" y="766119"/>
            <a:ext cx="1854137" cy="630195"/>
          </a:xfrm>
        </p:spPr>
        <p:txBody>
          <a:bodyPr/>
          <a:lstStyle/>
          <a:p>
            <a:pPr algn="l"/>
            <a:r>
              <a:rPr lang="sl-SI" dirty="0" smtClean="0"/>
              <a:t>Rešitve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210065" y="951471"/>
            <a:ext cx="11887200" cy="5906530"/>
          </a:xfrm>
        </p:spPr>
        <p:txBody>
          <a:bodyPr/>
          <a:lstStyle/>
          <a:p>
            <a:pPr marL="0" indent="0">
              <a:buNone/>
            </a:pP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07791"/>
              </p:ext>
            </p:extLst>
          </p:nvPr>
        </p:nvGraphicFramePr>
        <p:xfrm>
          <a:off x="3014422" y="160638"/>
          <a:ext cx="4868563" cy="2903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8563">
                  <a:extLst>
                    <a:ext uri="{9D8B030D-6E8A-4147-A177-3AD203B41FA5}">
                      <a16:colId xmlns:a16="http://schemas.microsoft.com/office/drawing/2014/main" val="3082977218"/>
                    </a:ext>
                  </a:extLst>
                </a:gridCol>
              </a:tblGrid>
              <a:tr h="397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ANSWERS</a:t>
                      </a:r>
                      <a:endParaRPr lang="sl-SI" sz="1400" dirty="0"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275573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 is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blue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Ali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baseline="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It‘s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baseline="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blue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346255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sl-SI" sz="1600" u="sng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sl-SI" sz="1600" u="sng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do</a:t>
                      </a:r>
                      <a:r>
                        <a:rPr lang="sl-SI" sz="1600" u="sng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017304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sl-SI" sz="16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 is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./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not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Ali No,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 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isn‘t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7086855"/>
                  </a:ext>
                </a:extLst>
              </a:tr>
              <a:tr h="54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like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hicke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ota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toes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pp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juice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070709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 I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 not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Ali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 I 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don‘t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419457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No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it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 not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Ali 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No,</a:t>
                      </a:r>
                      <a:r>
                        <a:rPr lang="sl-SI" sz="1600" baseline="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it </a:t>
                      </a:r>
                      <a:r>
                        <a:rPr lang="sl-SI" sz="1600" baseline="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isnt</a:t>
                      </a:r>
                      <a:r>
                        <a:rPr lang="sl-SI" sz="16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348331"/>
                  </a:ext>
                </a:extLst>
              </a:tr>
              <a:tr h="343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sl-SI" sz="1600" dirty="0" err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</a:t>
                      </a:r>
                      <a:r>
                        <a:rPr lang="sl-SI" sz="16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baseline="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ground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510239"/>
                  </a:ext>
                </a:extLst>
              </a:tr>
              <a:tr h="270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They</a:t>
                      </a:r>
                      <a:r>
                        <a:rPr lang="sl-SI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</a:t>
                      </a:r>
                      <a:r>
                        <a:rPr lang="sl-SI" sz="160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ow</a:t>
                      </a:r>
                      <a:r>
                        <a:rPr lang="sl-SI" sz="1600" dirty="0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</a:t>
                      </a:r>
                      <a:r>
                        <a:rPr lang="sl-SI" sz="16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600" baseline="0" dirty="0" err="1" smtClean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trees</a:t>
                      </a:r>
                      <a:r>
                        <a:rPr lang="sl-SI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802933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792100"/>
              </p:ext>
            </p:extLst>
          </p:nvPr>
        </p:nvGraphicFramePr>
        <p:xfrm>
          <a:off x="704336" y="3235773"/>
          <a:ext cx="9304638" cy="290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2317">
                  <a:extLst>
                    <a:ext uri="{9D8B030D-6E8A-4147-A177-3AD203B41FA5}">
                      <a16:colId xmlns:a16="http://schemas.microsoft.com/office/drawing/2014/main" val="748231267"/>
                    </a:ext>
                  </a:extLst>
                </a:gridCol>
                <a:gridCol w="4922321">
                  <a:extLst>
                    <a:ext uri="{9D8B030D-6E8A-4147-A177-3AD203B41FA5}">
                      <a16:colId xmlns:a16="http://schemas.microsoft.com/office/drawing/2014/main" val="155849988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80202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u="sng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 _</a:t>
                      </a:r>
                      <a:r>
                        <a:rPr lang="sl-SI" sz="1400" u="sng" dirty="0" err="1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brown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hair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Chinese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people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b="1" u="sng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b="1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 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</a:t>
                      </a:r>
                      <a:r>
                        <a:rPr lang="sl-SI" sz="1400" b="1" u="sng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="1" u="sng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small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eyes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542430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Robert</a:t>
                      </a:r>
                      <a:r>
                        <a:rPr lang="sl-SI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white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T-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Shirt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beautiful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dress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798995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sl-SI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baseline="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aseline="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uncles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 Holland.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Mrs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Jones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car.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34453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That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house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attic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Isabel</a:t>
                      </a:r>
                      <a:r>
                        <a:rPr lang="sl-SI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baseline="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good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job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67977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Kim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Jim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sons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They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aseline="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flat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 London.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363799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parents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jeep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mother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nice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watch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889540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You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baseline="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baseline="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aseline="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big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green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eyes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My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sister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92D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lot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of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toys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280498"/>
                  </a:ext>
                </a:extLst>
              </a:tr>
              <a:tr h="32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long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tail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This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hotel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</a:t>
                      </a:r>
                      <a:r>
                        <a:rPr lang="sl-SI" sz="1400" baseline="0" dirty="0" smtClean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swimming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l-SI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pool</a:t>
                      </a:r>
                      <a:r>
                        <a:rPr lang="sl-SI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sl-SI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26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12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1066800" y="429419"/>
            <a:ext cx="11036300" cy="58832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sl-SI" sz="23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učenec NAJ vsak </a:t>
            </a:r>
            <a:r>
              <a:rPr lang="sl-SI" sz="23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teden glasno bere v angleščini MINIMALNO 10 min, 3-krat na teden in vodi dnevnik branja zadaj v zvezku. Vsaj eno kratko zgodbo tudi prepiše, izpiše rime, neznane besede, si pomaga s </a:t>
            </a:r>
            <a:r>
              <a:rPr lang="sl-SI" sz="23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pons</a:t>
            </a:r>
            <a:r>
              <a:rPr lang="sl-SI" sz="23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spletnim slovarjem.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l-SI" sz="18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BRANJE Preko 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pesmic: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Jolly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Songs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A–Z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https://www.youtube.com/watch?v=euxN7LGOoLc</a:t>
            </a:r>
            <a:endParaRPr lang="sl-SI" sz="18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l-SI" sz="18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BRANJE Preko 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zgodb: Učenec najprej posluša kratke zgodbe, nato bere: BRITISH COUNCIL Short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Stories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https://learnenglishkids.britishcouncil.org/short-stories</a:t>
            </a:r>
            <a:endParaRPr lang="sl-SI" sz="18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l-SI" sz="18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BRANJE Preko 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slikanic: Učenec najprej posluša, pregleda besedišče, nato sam ponovno prebere slikanico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Where's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my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Baby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https://www.youtube.com/watch?v=ZdzzNzLARkk</a:t>
            </a:r>
            <a:endParaRPr lang="sl-SI" sz="18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Living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Books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Dr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Seuss's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ABC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https://www.youtube.com/watch?v=hlV_ddc_KpU</a:t>
            </a:r>
            <a:endParaRPr lang="sl-SI" sz="18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Living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Books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Green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Eggs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Ham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https://www.youtube.com/watch?v=ItPdeUnu5UI</a:t>
            </a:r>
            <a:endParaRPr lang="sl-SI" sz="18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Living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Books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Cat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Hat</a:t>
            </a:r>
            <a:r>
              <a:rPr lang="sl-SI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1800" u="sng" kern="0" dirty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https://</a:t>
            </a:r>
            <a:r>
              <a:rPr lang="sl-SI" sz="1800" u="sng" kern="0" dirty="0" smtClean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www.youtube.com/watch?v=rMTiYBD3uKQ</a:t>
            </a:r>
            <a:endParaRPr lang="sl-SI" sz="1800" u="sng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</a:pPr>
            <a:endParaRPr lang="sl-SI" sz="1500" b="1" u="sng" kern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</a:pPr>
            <a:endParaRPr lang="sl-SI" sz="1500" b="1" u="sng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just">
              <a:lnSpc>
                <a:spcPct val="115000"/>
              </a:lnSpc>
            </a:pPr>
            <a:endParaRPr lang="sl-SI" sz="1500" b="1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sz="2100" dirty="0" smtClean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*DODATNA NALOGA (lahko, ni treba): SPROSTITEV </a:t>
            </a:r>
            <a:r>
              <a:rPr lang="sl-SI" sz="210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(Dan zdravja): Učenec ponovi koreografijo Diham ples 2019 / </a:t>
            </a:r>
            <a:r>
              <a:rPr lang="sl-SI" sz="210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Kygo</a:t>
            </a:r>
            <a:r>
              <a:rPr lang="sl-SI" sz="210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&amp; </a:t>
            </a:r>
            <a:r>
              <a:rPr lang="sl-SI" sz="210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Whitney</a:t>
            </a:r>
            <a:r>
              <a:rPr lang="sl-SI" sz="210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Houston - </a:t>
            </a:r>
            <a:r>
              <a:rPr lang="sl-SI" sz="210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Higher</a:t>
            </a:r>
            <a:r>
              <a:rPr lang="sl-SI" sz="210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love </a:t>
            </a:r>
            <a:r>
              <a:rPr lang="sl-SI" sz="2100" u="sng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/>
              </a:rPr>
              <a:t>https://www.youtube.com/watch?v=3HZ_YxiIV8A</a:t>
            </a:r>
            <a:r>
              <a:rPr lang="sl-SI" sz="210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Učenec pleše: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Tanz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der 1.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Klassen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world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l-SI" sz="2100" u="sng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9"/>
              </a:rPr>
              <a:t>https://www.youtube.com/watch?v=3ynqL-XlrvI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ali  poje pesem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World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Music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2100" kern="0" dirty="0" err="1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Travel</a:t>
            </a:r>
            <a:r>
              <a:rPr lang="sl-SI" sz="2100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Love </a:t>
            </a:r>
            <a:r>
              <a:rPr lang="sl-SI" sz="2100" u="sng" kern="0" dirty="0">
                <a:solidFill>
                  <a:srgbClr val="FF33CC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10"/>
              </a:rPr>
              <a:t>https://www.youtube.com/watch?v=EexXu1UhLMY</a:t>
            </a:r>
            <a:endParaRPr lang="sl-SI" sz="2100" b="1" dirty="0">
              <a:solidFill>
                <a:srgbClr val="FF33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Kind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regards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teacher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,              </a:t>
            </a:r>
            <a:r>
              <a:rPr lang="sl-SI" altLang="sl-SI" sz="2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 		</a:t>
            </a:r>
            <a:r>
              <a:rPr lang="sl-SI" altLang="sl-SI" sz="2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Miss </a:t>
            </a:r>
            <a:r>
              <a:rPr lang="sl-SI" altLang="sl-SI" sz="2600" dirty="0" err="1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sl-SI" altLang="sl-SI" sz="2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Mrs</a:t>
            </a:r>
            <a:r>
              <a:rPr lang="sl-SI" altLang="sl-SI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Zupančič                                                                                </a:t>
            </a:r>
            <a:endParaRPr lang="sl-SI" altLang="sl-SI" sz="26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4" name="Slika 3" descr="Amazon.com: Emoji World Collections - 14 Apps In 1: Appstore for ...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429419"/>
            <a:ext cx="927100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7" r="5176" b="18635"/>
          <a:stretch/>
        </p:blipFill>
        <p:spPr>
          <a:xfrm>
            <a:off x="0" y="4012969"/>
            <a:ext cx="1066800" cy="9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155</TotalTime>
  <Words>879</Words>
  <Application>Microsoft Office PowerPoint</Application>
  <PresentationFormat>Širokozaslonsko</PresentationFormat>
  <Paragraphs>87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2" baseType="lpstr">
      <vt:lpstr>Arial</vt:lpstr>
      <vt:lpstr>Symbol</vt:lpstr>
      <vt:lpstr>Tahoma</vt:lpstr>
      <vt:lpstr>Times New Roman</vt:lpstr>
      <vt:lpstr>Tw Cen MT</vt:lpstr>
      <vt:lpstr>Verdana</vt:lpstr>
      <vt:lpstr>Wingdings</vt:lpstr>
      <vt:lpstr>Kapljica</vt:lpstr>
      <vt:lpstr>  Ponavljanje in utrjevanje znanja TJA (od 6. do 10. 4. 2020)</vt:lpstr>
      <vt:lpstr>Exercise (Vaja)                          Write.</vt:lpstr>
      <vt:lpstr>Rešitve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in utrjevanje znanja</dc:title>
  <dc:creator>Andreja</dc:creator>
  <cp:lastModifiedBy>Ingrid Janezic</cp:lastModifiedBy>
  <cp:revision>13</cp:revision>
  <dcterms:created xsi:type="dcterms:W3CDTF">2020-04-07T09:19:59Z</dcterms:created>
  <dcterms:modified xsi:type="dcterms:W3CDTF">2020-04-07T14:23:06Z</dcterms:modified>
</cp:coreProperties>
</file>