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365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51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38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910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84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824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8987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50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169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91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520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16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22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011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17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09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6C7F-15E8-44C9-9704-4E00D06B2D0E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A396DE-46B2-451D-B9AC-3499E127A0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834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123u9h2xk38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50951F-FF36-4167-A6A2-8121DD875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8410" y="1594857"/>
            <a:ext cx="6009551" cy="1947333"/>
          </a:xfrm>
        </p:spPr>
        <p:txBody>
          <a:bodyPr>
            <a:normAutofit/>
          </a:bodyPr>
          <a:lstStyle/>
          <a:p>
            <a:pPr algn="ctr"/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  <a:b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teden</a:t>
            </a:r>
            <a:b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– 27. marec</a:t>
            </a:r>
            <a:endParaRPr lang="sl-SI" sz="24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DD6078-7791-46DC-ABDB-C07F7AB31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492123" cy="1947333"/>
          </a:xfrm>
        </p:spPr>
        <p:txBody>
          <a:bodyPr>
            <a:normAutofit/>
          </a:bodyPr>
          <a:lstStyle/>
          <a:p>
            <a:pPr algn="ctr"/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delo na domu za 2. uro. </a:t>
            </a:r>
          </a:p>
        </p:txBody>
      </p:sp>
    </p:spTree>
    <p:extLst>
      <p:ext uri="{BB962C8B-B14F-4D97-AF65-F5344CB8AC3E}">
        <p14:creationId xmlns:p14="http://schemas.microsoft.com/office/powerpoint/2010/main" val="232548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C0DCA2-417E-4F83-B0B1-6FE2321B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4703"/>
            <a:ext cx="8596668" cy="5366659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Dragi učenci,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Pred vami je drugi teden šolanja na daljavo in s tem tudi nove naloge, ki sem jih pripravila  za vas. Naloge si lahko ogledate in rešite v moji spletni učilnici, do katere dostopate na spodnji spletni strani:</a:t>
            </a:r>
          </a:p>
          <a:p>
            <a:pPr marL="0" indent="0">
              <a:buNone/>
            </a:pPr>
            <a:r>
              <a:rPr lang="sl-SI" u="sng" dirty="0">
                <a:hlinkClick r:id="rId2"/>
              </a:rPr>
              <a:t>https://padlet.com/aleksandrazupancic/123u9h2xk38m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- Nato izberite rubriko 7. razred</a:t>
            </a:r>
          </a:p>
          <a:p>
            <a:pPr marL="0" indent="0">
              <a:buNone/>
            </a:pPr>
            <a:r>
              <a:rPr lang="sl-SI" dirty="0"/>
              <a:t>Prosim, da pod nalogami napišete svoj komentar, kako vam je šlo pri reševanju nalog. Pisanje komentarjev je možno le z registracijo ob vstopu v PADLET.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Pri reševanju nalog vam želim veliko uspeha in dobre volje.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571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9AD1D7-2B85-4B34-8C4E-55A5A7C9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>2. ura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6C1CE3E-FD01-45DE-8569-DF61CA1B4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/>
              <a:t>Danes bomo namenili uro </a:t>
            </a:r>
            <a:r>
              <a:rPr lang="sl-SI" sz="2000"/>
              <a:t>ponavljanju. V </a:t>
            </a:r>
            <a:r>
              <a:rPr lang="sl-SI" sz="2000" dirty="0"/>
              <a:t>spletni učilnici sem pripravila naloge za utrjevanje besedišča, obeh preteklih in sedanjih časov.</a:t>
            </a:r>
          </a:p>
          <a:p>
            <a:r>
              <a:rPr lang="sl-SI" sz="2000" dirty="0"/>
              <a:t>Uredi enoto 6 v DZ (42 – 49) in reši naloge na strani 75 v učbeniku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400" b="1" dirty="0">
                <a:solidFill>
                  <a:srgbClr val="FF0000"/>
                </a:solidFill>
              </a:rPr>
              <a:t>Prosim, da mi jutri sporočite rezultat interaktivnih nalog, sicer bom označila v </a:t>
            </a:r>
            <a:r>
              <a:rPr lang="sl-SI" sz="2400" b="1" dirty="0" err="1">
                <a:solidFill>
                  <a:srgbClr val="FF0000"/>
                </a:solidFill>
              </a:rPr>
              <a:t>eAsistentu</a:t>
            </a:r>
            <a:r>
              <a:rPr lang="sl-SI" sz="2400" b="1" dirty="0">
                <a:solidFill>
                  <a:srgbClr val="FF0000"/>
                </a:solidFill>
              </a:rPr>
              <a:t>, da niste opravili naloge.</a:t>
            </a:r>
          </a:p>
        </p:txBody>
      </p:sp>
    </p:spTree>
    <p:extLst>
      <p:ext uri="{BB962C8B-B14F-4D97-AF65-F5344CB8AC3E}">
        <p14:creationId xmlns:p14="http://schemas.microsoft.com/office/powerpoint/2010/main" val="3825313293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Modr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80</Words>
  <Application>Microsoft Office PowerPoint</Application>
  <PresentationFormat>Širokozaslonsko</PresentationFormat>
  <Paragraphs>16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7. RAZRED 2. teden 23. – 27. marec</vt:lpstr>
      <vt:lpstr>PowerPointova predstavitev</vt:lpstr>
      <vt:lpstr>2. 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 DOMA  ANGLEŠČINA 7. RAZRED 23. – 27. marec</dc:title>
  <dc:creator>azupan64@outlook.com</dc:creator>
  <cp:lastModifiedBy>Ingrid Janezic</cp:lastModifiedBy>
  <cp:revision>21</cp:revision>
  <dcterms:created xsi:type="dcterms:W3CDTF">2020-03-18T11:03:43Z</dcterms:created>
  <dcterms:modified xsi:type="dcterms:W3CDTF">2020-03-24T05:10:51Z</dcterms:modified>
</cp:coreProperties>
</file>