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16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1162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5572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2864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7786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359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1665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910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131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0781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364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9319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4854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991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851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117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1045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E7933D3-F4D9-49F3-A6D4-145AEB86CB42}" type="datetimeFigureOut">
              <a:rPr lang="sl-SI" smtClean="0"/>
              <a:t>11. 05. 2020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7A8A71-EB9F-439B-95B2-19C777176FE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6218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6TLQAS" TargetMode="External"/><Relationship Id="rId2" Type="http://schemas.openxmlformats.org/officeDocument/2006/relationships/hyperlink" Target="https://goformative.com/joi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1C7CEE85-26CC-454F-BF94-41645B5B95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103"/>
            <a:ext cx="9144000" cy="3668697"/>
          </a:xfrm>
        </p:spPr>
        <p:txBody>
          <a:bodyPr/>
          <a:lstStyle/>
          <a:p>
            <a:pPr algn="l"/>
            <a:endParaRPr lang="sl-SI" dirty="0"/>
          </a:p>
          <a:p>
            <a:pPr algn="l"/>
            <a:endParaRPr lang="sl-SI" dirty="0"/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D - ANGLEŠČINA</a:t>
            </a:r>
          </a:p>
          <a:p>
            <a:pPr algn="ctr"/>
            <a:r>
              <a:rPr lang="sl-SI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TEDEN – NAVODILA ZA DELO NA DOMU</a:t>
            </a:r>
          </a:p>
        </p:txBody>
      </p:sp>
    </p:spTree>
    <p:extLst>
      <p:ext uri="{BB962C8B-B14F-4D97-AF65-F5344CB8AC3E}">
        <p14:creationId xmlns:p14="http://schemas.microsoft.com/office/powerpoint/2010/main" val="238930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6C246E6-035F-4041-A615-8470C8596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816" y="239697"/>
            <a:ext cx="10038207" cy="5551503"/>
          </a:xfrm>
        </p:spPr>
        <p:txBody>
          <a:bodyPr/>
          <a:lstStyle/>
          <a:p>
            <a:r>
              <a:rPr lang="sl-SI" dirty="0"/>
              <a:t>Pozdravljeni,</a:t>
            </a:r>
          </a:p>
          <a:p>
            <a:pPr marL="0" indent="0">
              <a:buNone/>
            </a:pPr>
            <a:r>
              <a:rPr lang="sl-SI" dirty="0"/>
              <a:t>v</a:t>
            </a:r>
            <a:r>
              <a:rPr lang="sl-SI"/>
              <a:t> </a:t>
            </a:r>
            <a:r>
              <a:rPr lang="sl-SI" dirty="0"/>
              <a:t>tem tednu sem za vas pripravila naloge na spletni strani </a:t>
            </a:r>
            <a:r>
              <a:rPr lang="sl-SI" dirty="0" err="1"/>
              <a:t>GoFormative</a:t>
            </a:r>
            <a:r>
              <a:rPr lang="sl-SI" dirty="0"/>
              <a:t>, do katere dostopate na tej povezavi  </a:t>
            </a:r>
            <a:r>
              <a:rPr lang="sl-SI" u="sng" dirty="0">
                <a:hlinkClick r:id="rId2"/>
              </a:rPr>
              <a:t>goformative.com/</a:t>
            </a:r>
            <a:r>
              <a:rPr lang="sl-SI" u="sng" dirty="0" err="1">
                <a:hlinkClick r:id="rId2"/>
              </a:rPr>
              <a:t>join</a:t>
            </a:r>
            <a:r>
              <a:rPr lang="sl-SI" dirty="0"/>
              <a:t>  Vaša koda je </a:t>
            </a:r>
            <a:r>
              <a:rPr lang="sl-SI" dirty="0">
                <a:hlinkClick r:id="rId3" action="ppaction://hlinkfile"/>
              </a:rPr>
              <a:t>6TLQAS</a:t>
            </a:r>
            <a:endParaRPr lang="sl-SI" dirty="0"/>
          </a:p>
          <a:p>
            <a:pPr marL="0" indent="0">
              <a:buNone/>
            </a:pPr>
            <a:r>
              <a:rPr lang="sl-SI" dirty="0"/>
              <a:t>Prosim, da pri prijavi vnesete svoje ime in priimek (</a:t>
            </a:r>
            <a:r>
              <a:rPr lang="sl-SI" dirty="0">
                <a:solidFill>
                  <a:srgbClr val="FF0000"/>
                </a:solidFill>
              </a:rPr>
              <a:t>NE UPORABLJAJTE IZMIŠLJENIH IMEN</a:t>
            </a:r>
            <a:r>
              <a:rPr lang="sl-SI" dirty="0"/>
              <a:t>), saj bom prek te spletne strani spremljala vaše delo.</a:t>
            </a:r>
          </a:p>
          <a:p>
            <a:pPr marL="0" indent="0">
              <a:buNone/>
            </a:pPr>
            <a:r>
              <a:rPr lang="sl-SI" dirty="0"/>
              <a:t>Ko boste nalogo rešili, kliknete na gumb </a:t>
            </a:r>
            <a:r>
              <a:rPr lang="sl-SI" dirty="0" err="1"/>
              <a:t>submit</a:t>
            </a:r>
            <a:r>
              <a:rPr lang="sl-SI" dirty="0"/>
              <a:t>.</a:t>
            </a:r>
          </a:p>
          <a:p>
            <a:pPr marL="0" indent="0">
              <a:buNone/>
            </a:pPr>
            <a:r>
              <a:rPr lang="sl-SI" dirty="0"/>
              <a:t>Naloge bodo dostopne od torka </a:t>
            </a:r>
            <a:r>
              <a:rPr lang="sl-SI" dirty="0">
                <a:solidFill>
                  <a:srgbClr val="FF0000"/>
                </a:solidFill>
              </a:rPr>
              <a:t>od 7. ure do nedelje do 21. ure</a:t>
            </a:r>
            <a:r>
              <a:rPr lang="sl-SI" dirty="0"/>
              <a:t>. Nalog po tem času ne bo več možno oddati.</a:t>
            </a:r>
          </a:p>
          <a:p>
            <a:pPr marL="0" indent="0">
              <a:buNone/>
            </a:pPr>
            <a:r>
              <a:rPr lang="sl-SI" dirty="0"/>
              <a:t>Želim vam uspešno delo,</a:t>
            </a:r>
          </a:p>
          <a:p>
            <a:pPr marL="0" indent="0">
              <a:buNone/>
            </a:pPr>
            <a:r>
              <a:rPr lang="sl-SI" dirty="0"/>
              <a:t>                                                  Aleksandra Zupančič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4791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3E368C-D223-4C35-8FBF-8D3500837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002060"/>
                </a:solidFill>
              </a:rPr>
              <a:t>1. ura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8D70558-49B6-4606-A0D4-32169955C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spletni strani </a:t>
            </a:r>
            <a:r>
              <a:rPr lang="sl-SI" dirty="0" err="1"/>
              <a:t>GoFormative</a:t>
            </a:r>
            <a:r>
              <a:rPr lang="sl-SI" dirty="0"/>
              <a:t> boste našli tri naloge.</a:t>
            </a:r>
          </a:p>
          <a:p>
            <a:r>
              <a:rPr lang="sl-SI" dirty="0"/>
              <a:t>V učbeniku, na strani 88 in 133, prepiši besede v zvezek in neznane besede prevedi. Naloge ni potrebno pošiljati, ker jo bomo pregledali na </a:t>
            </a:r>
            <a:r>
              <a:rPr lang="sl-SI" dirty="0" err="1"/>
              <a:t>Zoomu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1418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0646B1-9FEF-490B-A57F-6860C8FF7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513" y="685801"/>
            <a:ext cx="9798511" cy="1249532"/>
          </a:xfrm>
        </p:spPr>
        <p:txBody>
          <a:bodyPr/>
          <a:lstStyle/>
          <a:p>
            <a:r>
              <a:rPr lang="sl-SI" dirty="0"/>
              <a:t>2. ura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8E4099-82A1-4B4B-8B85-43CBB15FE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 spletni strani </a:t>
            </a:r>
            <a:r>
              <a:rPr lang="sl-SI" dirty="0" err="1"/>
              <a:t>GoFormative</a:t>
            </a:r>
            <a:r>
              <a:rPr lang="sl-SI" dirty="0"/>
              <a:t> boste </a:t>
            </a:r>
            <a:r>
              <a:rPr lang="sl-SI"/>
              <a:t>našli dve nalogi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6861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3966BA1-580E-43D3-AE2F-033556B58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3. ura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7DF0672-34A2-4D53-8C24-A4C24C1C1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35333"/>
            <a:ext cx="10018713" cy="4536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ZOOM srečanje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ČETRTEK: 9.30</a:t>
            </a: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Vstopni podatki:</a:t>
            </a:r>
          </a:p>
          <a:p>
            <a:pPr marL="0" indent="0">
              <a:buNone/>
            </a:pPr>
            <a:r>
              <a:rPr lang="sl-SI" dirty="0">
                <a:solidFill>
                  <a:srgbClr val="FF0000"/>
                </a:solidFill>
              </a:rPr>
              <a:t>https://us04web.zoom.us/j/73953418544?pwd=RGpUR2FvSzlLTy9oTHI5UXBaei9Ndz09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Meeting ID: 739 5341 8544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Password: 0LRvH0</a:t>
            </a:r>
            <a:endParaRPr lang="sl-SI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002060"/>
                </a:solidFill>
              </a:rPr>
              <a:t>V kolikor se ne boš udeležil/a Zooma, reši naloge na strani 58 v DZ. </a:t>
            </a:r>
          </a:p>
        </p:txBody>
      </p:sp>
    </p:spTree>
    <p:extLst>
      <p:ext uri="{BB962C8B-B14F-4D97-AF65-F5344CB8AC3E}">
        <p14:creationId xmlns:p14="http://schemas.microsoft.com/office/powerpoint/2010/main" val="2857987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">
  <a:themeElements>
    <a:clrScheme name="Modra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aralaks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</Template>
  <TotalTime>56</TotalTime>
  <Words>128</Words>
  <Application>Microsoft Office PowerPoint</Application>
  <PresentationFormat>Širokozaslonsko</PresentationFormat>
  <Paragraphs>24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8" baseType="lpstr">
      <vt:lpstr>Arial</vt:lpstr>
      <vt:lpstr>Corbel</vt:lpstr>
      <vt:lpstr>Paralaksa</vt:lpstr>
      <vt:lpstr>PowerPointova predstavitev</vt:lpstr>
      <vt:lpstr>PowerPointova predstavitev</vt:lpstr>
      <vt:lpstr>1. ura </vt:lpstr>
      <vt:lpstr>2. ura</vt:lpstr>
      <vt:lpstr>3. 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Računalničar</cp:lastModifiedBy>
  <cp:revision>8</cp:revision>
  <dcterms:created xsi:type="dcterms:W3CDTF">2020-05-11T06:16:41Z</dcterms:created>
  <dcterms:modified xsi:type="dcterms:W3CDTF">2020-05-11T08:58:29Z</dcterms:modified>
</cp:coreProperties>
</file>